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Catchy Mager" charset="1" panose="02000506000000020004"/>
      <p:regular r:id="rId15"/>
    </p:embeddedFont>
    <p:embeddedFont>
      <p:font typeface="Montserrat" charset="1" panose="00000500000000000000"/>
      <p:regular r:id="rId16"/>
    </p:embeddedFont>
    <p:embeddedFont>
      <p:font typeface="Montserrat Italics" charset="1" panose="00000500000000000000"/>
      <p:regular r:id="rId17"/>
    </p:embeddedFont>
    <p:embeddedFont>
      <p:font typeface="Montserrat Bold" charset="1" panose="00000800000000000000"/>
      <p:regular r:id="rId18"/>
    </p:embeddedFont>
    <p:embeddedFont>
      <p:font typeface="Open Sans Bold" charset="1" panose="020B0806030504020204"/>
      <p:regular r:id="rId19"/>
    </p:embeddedFont>
    <p:embeddedFont>
      <p:font typeface="Open Sans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097274" y="-389498"/>
            <a:ext cx="4579223" cy="16773772"/>
            <a:chOff x="0" y="0"/>
            <a:chExt cx="3829273" cy="14026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9273" cy="14026691"/>
            </a:xfrm>
            <a:custGeom>
              <a:avLst/>
              <a:gdLst/>
              <a:ahLst/>
              <a:cxnLst/>
              <a:rect r="r" b="b" t="t" l="l"/>
              <a:pathLst>
                <a:path h="14026691" w="3829273">
                  <a:moveTo>
                    <a:pt x="3829273" y="0"/>
                  </a:moveTo>
                  <a:lnTo>
                    <a:pt x="3829273" y="14026691"/>
                  </a:lnTo>
                  <a:lnTo>
                    <a:pt x="0" y="14026691"/>
                  </a:lnTo>
                  <a:lnTo>
                    <a:pt x="0" y="9793436"/>
                  </a:lnTo>
                  <a:cubicBezTo>
                    <a:pt x="0" y="4384744"/>
                    <a:pt x="1714453" y="0"/>
                    <a:pt x="3829273" y="0"/>
                  </a:cubicBezTo>
                  <a:close/>
                </a:path>
              </a:pathLst>
            </a:custGeom>
            <a:blipFill>
              <a:blip r:embed="rId2"/>
              <a:stretch>
                <a:fillRect l="-194201" t="0" r="-19420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996586"/>
            <a:ext cx="16230600" cy="3234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00"/>
              </a:lnSpc>
            </a:pPr>
            <a:r>
              <a:rPr lang="en-US" sz="18138" spc="1523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PORTFOLIO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891413" y="1463311"/>
            <a:ext cx="14505175" cy="9525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389236" y="4199861"/>
            <a:ext cx="3797528" cy="3797528"/>
          </a:xfrm>
          <a:custGeom>
            <a:avLst/>
            <a:gdLst/>
            <a:ahLst/>
            <a:cxnLst/>
            <a:rect r="r" b="b" t="t" l="l"/>
            <a:pathLst>
              <a:path h="3797528" w="3797528">
                <a:moveTo>
                  <a:pt x="0" y="0"/>
                </a:moveTo>
                <a:lnTo>
                  <a:pt x="3797528" y="0"/>
                </a:lnTo>
                <a:lnTo>
                  <a:pt x="3797528" y="3797527"/>
                </a:lnTo>
                <a:lnTo>
                  <a:pt x="0" y="37975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601709" y="3993243"/>
            <a:ext cx="5084581" cy="41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5"/>
              </a:lnSpc>
            </a:pPr>
            <a:r>
              <a:rPr lang="en-US" sz="236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pramoddk2503@gmail.com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78259" y="2492687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ABOUT ME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978266" y="3915088"/>
            <a:ext cx="5652146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174244" y="0"/>
            <a:ext cx="10227512" cy="1022751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t="0" r="-1666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110801" y="1725231"/>
            <a:ext cx="4780577" cy="6588168"/>
            <a:chOff x="0" y="0"/>
            <a:chExt cx="386166" cy="5321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166" cy="532180"/>
            </a:xfrm>
            <a:custGeom>
              <a:avLst/>
              <a:gdLst/>
              <a:ahLst/>
              <a:cxnLst/>
              <a:rect r="r" b="b" t="t" l="l"/>
              <a:pathLst>
                <a:path h="532180" w="386166">
                  <a:moveTo>
                    <a:pt x="0" y="0"/>
                  </a:moveTo>
                  <a:lnTo>
                    <a:pt x="386166" y="0"/>
                  </a:lnTo>
                  <a:lnTo>
                    <a:pt x="386166" y="532180"/>
                  </a:lnTo>
                  <a:lnTo>
                    <a:pt x="0" y="532180"/>
                  </a:lnTo>
                  <a:close/>
                </a:path>
              </a:pathLst>
            </a:custGeom>
            <a:blipFill>
              <a:blip r:embed="rId3"/>
              <a:stretch>
                <a:fillRect l="-47393" t="0" r="-47393" b="0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978259" y="4169429"/>
            <a:ext cx="5023027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i="true">
                <a:solidFill>
                  <a:srgbClr val="FFFFFF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Pramodd Komarneni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78259" y="5594673"/>
            <a:ext cx="5652152" cy="432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 have a strong background in AI and Machine Learning, including key concepts like Supervised and Unsupervised Learning, Neural Networks, Clustering, and Regression. . Additionally, I know how to use Docker and Kubernetes to efficiently deploy AI models at scale. I'm also proficient in Python, Java, and Data Structures &amp; Algorithms, and enjoy working on innovative projects in a team environment.</a:t>
            </a:r>
          </a:p>
          <a:p>
            <a:pPr algn="l">
              <a:lnSpc>
                <a:spcPts val="2660"/>
              </a:lnSpc>
            </a:pPr>
          </a:p>
          <a:p>
            <a:pPr algn="l">
              <a:lnSpc>
                <a:spcPts val="2660"/>
              </a:lnSpc>
            </a:pPr>
          </a:p>
          <a:p>
            <a:pPr algn="l">
              <a:lnSpc>
                <a:spcPts val="266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499927" y="-1133281"/>
            <a:ext cx="5654792" cy="7921353"/>
            <a:chOff x="0" y="0"/>
            <a:chExt cx="3791501" cy="53112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91501" cy="5311216"/>
            </a:xfrm>
            <a:custGeom>
              <a:avLst/>
              <a:gdLst/>
              <a:ahLst/>
              <a:cxnLst/>
              <a:rect r="r" b="b" t="t" l="l"/>
              <a:pathLst>
                <a:path h="5311216" w="3791501">
                  <a:moveTo>
                    <a:pt x="3791501" y="0"/>
                  </a:moveTo>
                  <a:lnTo>
                    <a:pt x="3791501" y="5311216"/>
                  </a:lnTo>
                  <a:lnTo>
                    <a:pt x="0" y="5311216"/>
                  </a:lnTo>
                  <a:lnTo>
                    <a:pt x="0" y="3708291"/>
                  </a:lnTo>
                  <a:cubicBezTo>
                    <a:pt x="0" y="1660286"/>
                    <a:pt x="1697541" y="0"/>
                    <a:pt x="3791501" y="0"/>
                  </a:cubicBezTo>
                  <a:close/>
                </a:path>
              </a:pathLst>
            </a:custGeom>
            <a:blipFill>
              <a:blip r:embed="rId2"/>
              <a:stretch>
                <a:fillRect l="-55127" t="0" r="-5512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496364" y="1910502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EDUCATION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552192" y="3904404"/>
            <a:ext cx="10307456" cy="2645501"/>
            <a:chOff x="0" y="0"/>
            <a:chExt cx="3693959" cy="9480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93959" cy="948088"/>
            </a:xfrm>
            <a:custGeom>
              <a:avLst/>
              <a:gdLst/>
              <a:ahLst/>
              <a:cxnLst/>
              <a:rect r="r" b="b" t="t" l="l"/>
              <a:pathLst>
                <a:path h="948088" w="3693959">
                  <a:moveTo>
                    <a:pt x="0" y="0"/>
                  </a:moveTo>
                  <a:lnTo>
                    <a:pt x="3693959" y="0"/>
                  </a:lnTo>
                  <a:lnTo>
                    <a:pt x="3693959" y="948088"/>
                  </a:lnTo>
                  <a:lnTo>
                    <a:pt x="0" y="948088"/>
                  </a:lnTo>
                  <a:close/>
                </a:path>
              </a:pathLst>
            </a:custGeom>
            <a:solidFill>
              <a:srgbClr val="95AEAE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693959" cy="9861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191" y="6921935"/>
            <a:ext cx="10307456" cy="2336365"/>
            <a:chOff x="0" y="0"/>
            <a:chExt cx="3693959" cy="8373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93959" cy="837300"/>
            </a:xfrm>
            <a:custGeom>
              <a:avLst/>
              <a:gdLst/>
              <a:ahLst/>
              <a:cxnLst/>
              <a:rect r="r" b="b" t="t" l="l"/>
              <a:pathLst>
                <a:path h="837300" w="3693959">
                  <a:moveTo>
                    <a:pt x="0" y="0"/>
                  </a:moveTo>
                  <a:lnTo>
                    <a:pt x="3693959" y="0"/>
                  </a:lnTo>
                  <a:lnTo>
                    <a:pt x="3693959" y="837300"/>
                  </a:lnTo>
                  <a:lnTo>
                    <a:pt x="0" y="837300"/>
                  </a:lnTo>
                  <a:close/>
                </a:path>
              </a:pathLst>
            </a:custGeom>
            <a:solidFill>
              <a:srgbClr val="677075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693959" cy="875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65665" y="3959104"/>
            <a:ext cx="9289599" cy="259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14101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999" b="true">
                <a:solidFill>
                  <a:srgbClr val="14101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Chandigarh University</a:t>
            </a:r>
            <a:r>
              <a:rPr lang="en-US" sz="2999">
                <a:solidFill>
                  <a:srgbClr val="141012"/>
                </a:solidFill>
                <a:latin typeface="Montserrat"/>
                <a:ea typeface="Montserrat"/>
                <a:cs typeface="Montserrat"/>
                <a:sym typeface="Montserrat"/>
              </a:rPr>
              <a:t> :- Bachelor of Engineering in Computer Science with IBM specialization in AIML, May 2026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141012"/>
                </a:solidFill>
                <a:latin typeface="Montserrat"/>
                <a:ea typeface="Montserrat"/>
                <a:cs typeface="Montserrat"/>
                <a:sym typeface="Montserrat"/>
              </a:rPr>
              <a:t>Cumulative GPA: 8.04</a:t>
            </a:r>
          </a:p>
          <a:p>
            <a:pPr algn="l">
              <a:lnSpc>
                <a:spcPts val="4199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36324" y="7556717"/>
            <a:ext cx="7753190" cy="1019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Narayana Junior College :- Intermediate</a:t>
            </a:r>
          </a:p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Precentage:- 98.1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393041" y="7768410"/>
            <a:ext cx="4866259" cy="4866259"/>
          </a:xfrm>
          <a:custGeom>
            <a:avLst/>
            <a:gdLst/>
            <a:ahLst/>
            <a:cxnLst/>
            <a:rect r="r" b="b" t="t" l="l"/>
            <a:pathLst>
              <a:path h="4866259" w="4866259">
                <a:moveTo>
                  <a:pt x="0" y="0"/>
                </a:moveTo>
                <a:lnTo>
                  <a:pt x="4866259" y="0"/>
                </a:lnTo>
                <a:lnTo>
                  <a:pt x="4866259" y="4866258"/>
                </a:lnTo>
                <a:lnTo>
                  <a:pt x="0" y="48662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0" y="1365646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SKILLS</a:t>
            </a:r>
          </a:p>
        </p:txBody>
      </p:sp>
      <p:sp>
        <p:nvSpPr>
          <p:cNvPr name="AutoShape 3" id="3"/>
          <p:cNvSpPr/>
          <p:nvPr/>
        </p:nvSpPr>
        <p:spPr>
          <a:xfrm>
            <a:off x="9144006" y="2788047"/>
            <a:ext cx="387658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6954428" y="3315933"/>
            <a:ext cx="9726718" cy="3516553"/>
            <a:chOff x="0" y="0"/>
            <a:chExt cx="3485836" cy="12602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85836" cy="1260253"/>
            </a:xfrm>
            <a:custGeom>
              <a:avLst/>
              <a:gdLst/>
              <a:ahLst/>
              <a:cxnLst/>
              <a:rect r="r" b="b" t="t" l="l"/>
              <a:pathLst>
                <a:path h="1260253" w="3485836">
                  <a:moveTo>
                    <a:pt x="0" y="0"/>
                  </a:moveTo>
                  <a:lnTo>
                    <a:pt x="3485836" y="0"/>
                  </a:lnTo>
                  <a:lnTo>
                    <a:pt x="3485836" y="1260253"/>
                  </a:lnTo>
                  <a:lnTo>
                    <a:pt x="0" y="1260253"/>
                  </a:lnTo>
                  <a:close/>
                </a:path>
              </a:pathLst>
            </a:custGeom>
            <a:solidFill>
              <a:srgbClr val="504D49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85836" cy="12983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54428" y="7346836"/>
            <a:ext cx="9726713" cy="2003046"/>
            <a:chOff x="0" y="0"/>
            <a:chExt cx="3485834" cy="71784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485834" cy="717846"/>
            </a:xfrm>
            <a:custGeom>
              <a:avLst/>
              <a:gdLst/>
              <a:ahLst/>
              <a:cxnLst/>
              <a:rect r="r" b="b" t="t" l="l"/>
              <a:pathLst>
                <a:path h="717846" w="3485834">
                  <a:moveTo>
                    <a:pt x="0" y="0"/>
                  </a:moveTo>
                  <a:lnTo>
                    <a:pt x="3485834" y="0"/>
                  </a:lnTo>
                  <a:lnTo>
                    <a:pt x="3485834" y="717846"/>
                  </a:lnTo>
                  <a:lnTo>
                    <a:pt x="0" y="717846"/>
                  </a:lnTo>
                  <a:close/>
                </a:path>
              </a:pathLst>
            </a:custGeom>
            <a:solidFill>
              <a:srgbClr val="677075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485834" cy="7559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b="true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Cloud &amp; DevOps: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AWS, Azure, Docker, Kubernetes, Openshift, CI/CD, Data Engineering.</a:t>
              </a:r>
            </a:p>
            <a:p>
              <a:pPr algn="ctr">
                <a:lnSpc>
                  <a:spcPts val="2659"/>
                </a:lnSpc>
              </a:pPr>
              <a:r>
                <a:rPr lang="en-US" b="true" sz="1899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Software Development: </a:t>
              </a:r>
              <a:r>
                <a:rPr lang="en-US" sz="1899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Object-Oriented Programming (OOP), Data Structures &amp; Algorithms, Dynamic Programming, Software Design, SQL, NoSQL, RDBMS, SDLC, Testing, HTML, HTTP, Unix, Windows.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311946" y="3560052"/>
            <a:ext cx="8732765" cy="299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Programming Languages:</a:t>
            </a: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Python, Java, C++, C, C#, JavaScript, Scala, Ruby, Go, AngularJS.</a:t>
            </a:r>
          </a:p>
          <a:p>
            <a:pPr algn="l">
              <a:lnSpc>
                <a:spcPts val="2660"/>
              </a:lnSpc>
            </a:pPr>
            <a:r>
              <a:rPr lang="en-US" sz="19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AI/ML &amp; Data Science: </a:t>
            </a: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Deep Learning, Machine Learning, Neural Networks, Reinforcement Learning, LLMs, Fine Tuning, GBDT, NLP, Soft Computing, Image Processing, Supervised &amp; Unsupervised Learning, Classification, Regression, Clustering, AI Libraries (TensorFlow, PyTorch), Data Manipulation (pandas, NumPy), Foundation Models, Statistics, Linear Algebra, Probability, Data Manipulation and Analysis for large datasets, Model Validation.</a:t>
            </a:r>
          </a:p>
        </p:txBody>
      </p:sp>
      <p:grpSp>
        <p:nvGrpSpPr>
          <p:cNvPr name="Group 11" id="11"/>
          <p:cNvGrpSpPr/>
          <p:nvPr/>
        </p:nvGrpSpPr>
        <p:grpSpPr>
          <a:xfrm rot="-10800000">
            <a:off x="0" y="0"/>
            <a:ext cx="6674571" cy="9349882"/>
            <a:chOff x="0" y="0"/>
            <a:chExt cx="3791501" cy="531121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791501" cy="5311216"/>
            </a:xfrm>
            <a:custGeom>
              <a:avLst/>
              <a:gdLst/>
              <a:ahLst/>
              <a:cxnLst/>
              <a:rect r="r" b="b" t="t" l="l"/>
              <a:pathLst>
                <a:path h="5311216" w="3791501">
                  <a:moveTo>
                    <a:pt x="3791501" y="0"/>
                  </a:moveTo>
                  <a:lnTo>
                    <a:pt x="3791501" y="5311216"/>
                  </a:lnTo>
                  <a:lnTo>
                    <a:pt x="0" y="5311216"/>
                  </a:lnTo>
                  <a:lnTo>
                    <a:pt x="0" y="3708291"/>
                  </a:lnTo>
                  <a:cubicBezTo>
                    <a:pt x="0" y="1660286"/>
                    <a:pt x="1697541" y="0"/>
                    <a:pt x="3791501" y="0"/>
                  </a:cubicBezTo>
                  <a:close/>
                </a:path>
              </a:pathLst>
            </a:custGeom>
            <a:blipFill>
              <a:blip r:embed="rId2"/>
              <a:stretch>
                <a:fillRect l="-55127" t="0" r="-55127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2088169" y="6421798"/>
            <a:ext cx="4866259" cy="4866259"/>
          </a:xfrm>
          <a:custGeom>
            <a:avLst/>
            <a:gdLst/>
            <a:ahLst/>
            <a:cxnLst/>
            <a:rect r="r" b="b" t="t" l="l"/>
            <a:pathLst>
              <a:path h="4866259" w="4866259">
                <a:moveTo>
                  <a:pt x="0" y="0"/>
                </a:moveTo>
                <a:lnTo>
                  <a:pt x="4866259" y="0"/>
                </a:lnTo>
                <a:lnTo>
                  <a:pt x="4866259" y="4866258"/>
                </a:lnTo>
                <a:lnTo>
                  <a:pt x="0" y="48662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93811" y="1028700"/>
            <a:ext cx="5100377" cy="8229600"/>
            <a:chOff x="0" y="0"/>
            <a:chExt cx="561659" cy="9062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1659" cy="906253"/>
            </a:xfrm>
            <a:custGeom>
              <a:avLst/>
              <a:gdLst/>
              <a:ahLst/>
              <a:cxnLst/>
              <a:rect r="r" b="b" t="t" l="l"/>
              <a:pathLst>
                <a:path h="906253" w="561659">
                  <a:moveTo>
                    <a:pt x="0" y="0"/>
                  </a:moveTo>
                  <a:lnTo>
                    <a:pt x="561659" y="0"/>
                  </a:lnTo>
                  <a:lnTo>
                    <a:pt x="561659" y="906253"/>
                  </a:lnTo>
                  <a:lnTo>
                    <a:pt x="0" y="906253"/>
                  </a:lnTo>
                  <a:close/>
                </a:path>
              </a:pathLst>
            </a:custGeom>
            <a:blipFill>
              <a:blip r:embed="rId2"/>
              <a:stretch>
                <a:fillRect l="-57568" t="0" r="-57568" b="0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5488" y="6113756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14756" y="-1814039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85488" y="1814612"/>
            <a:ext cx="5208324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PROJECT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54417" y="3173459"/>
            <a:ext cx="3871777" cy="1712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8"/>
              </a:lnSpc>
            </a:pPr>
            <a:r>
              <a:rPr lang="en-US" sz="1941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Optimizing Doctor Availability and Appointment Allocation Using Digital Technology to Reduce Patient No-Shows:-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09423" y="3952666"/>
            <a:ext cx="4849877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70734" y="5286123"/>
            <a:ext cx="5266352" cy="220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9"/>
              </a:lnSpc>
            </a:pPr>
            <a:r>
              <a:rPr lang="en-US" sz="15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Optimized Scheduling: Proposed a digital solution to optimize doctor availability and improve appointment allocation, reducing patient no-shows , manage time for both patients and doctors and enhancing clinic efficiency.</a:t>
            </a:r>
          </a:p>
          <a:p>
            <a:pPr algn="l">
              <a:lnSpc>
                <a:spcPts val="2229"/>
              </a:lnSpc>
            </a:pPr>
            <a:r>
              <a:rPr lang="en-US" sz="159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Automated Reminders: Integrated automated appointment reminders via SMS, email, or mobile app to minimize missed appointments.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70734" y="7779331"/>
            <a:ext cx="4327256" cy="199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Data-Driven Predictions: Utilized machine learning and predictive analytics to identify no-show patterns, enabling strategies like overbooking and targeted reminders.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93811" y="1028700"/>
            <a:ext cx="5100377" cy="8229600"/>
            <a:chOff x="0" y="0"/>
            <a:chExt cx="561659" cy="9062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1659" cy="906253"/>
            </a:xfrm>
            <a:custGeom>
              <a:avLst/>
              <a:gdLst/>
              <a:ahLst/>
              <a:cxnLst/>
              <a:rect r="r" b="b" t="t" l="l"/>
              <a:pathLst>
                <a:path h="906253" w="561659">
                  <a:moveTo>
                    <a:pt x="0" y="0"/>
                  </a:moveTo>
                  <a:lnTo>
                    <a:pt x="561659" y="0"/>
                  </a:lnTo>
                  <a:lnTo>
                    <a:pt x="561659" y="906253"/>
                  </a:lnTo>
                  <a:lnTo>
                    <a:pt x="0" y="906253"/>
                  </a:lnTo>
                  <a:close/>
                </a:path>
              </a:pathLst>
            </a:custGeom>
            <a:blipFill>
              <a:blip r:embed="rId2"/>
              <a:stretch>
                <a:fillRect l="-93424" t="0" r="-93424" b="0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2617639" y="1728351"/>
            <a:ext cx="5670361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EXPERIENCE 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617639" y="3057624"/>
            <a:ext cx="3847226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Intern at Infosys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43934" y="3952666"/>
            <a:ext cx="4849877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286123"/>
            <a:ext cx="5145159" cy="499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Gaining hands-on experience in a structured corporate environment, learning professional workflows and effective workload management.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Enhancing skills in time management, problem-solving, and teamwork by balancing challenging and manageable tasks to meet deadlines efficiently.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Acquiring industry-relevant insights and confidence, preparing for future professional roles with a focus on corporate readiness and career growth.</a:t>
            </a:r>
          </a:p>
          <a:p>
            <a:pPr algn="l">
              <a:lnSpc>
                <a:spcPts val="266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535805" y="6890294"/>
            <a:ext cx="4445771" cy="4445771"/>
          </a:xfrm>
          <a:custGeom>
            <a:avLst/>
            <a:gdLst/>
            <a:ahLst/>
            <a:cxnLst/>
            <a:rect r="r" b="b" t="t" l="l"/>
            <a:pathLst>
              <a:path h="4445771" w="4445771">
                <a:moveTo>
                  <a:pt x="0" y="0"/>
                </a:moveTo>
                <a:lnTo>
                  <a:pt x="4445771" y="0"/>
                </a:lnTo>
                <a:lnTo>
                  <a:pt x="4445771" y="4445770"/>
                </a:lnTo>
                <a:lnTo>
                  <a:pt x="0" y="4445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572272" y="536563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2338" y="5143500"/>
            <a:ext cx="14845424" cy="4682709"/>
            <a:chOff x="0" y="0"/>
            <a:chExt cx="1634795" cy="5156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34795" cy="515665"/>
            </a:xfrm>
            <a:custGeom>
              <a:avLst/>
              <a:gdLst/>
              <a:ahLst/>
              <a:cxnLst/>
              <a:rect r="r" b="b" t="t" l="l"/>
              <a:pathLst>
                <a:path h="515665" w="1634795">
                  <a:moveTo>
                    <a:pt x="0" y="0"/>
                  </a:moveTo>
                  <a:lnTo>
                    <a:pt x="1634795" y="0"/>
                  </a:lnTo>
                  <a:lnTo>
                    <a:pt x="1634795" y="515665"/>
                  </a:lnTo>
                  <a:lnTo>
                    <a:pt x="0" y="515665"/>
                  </a:lnTo>
                  <a:close/>
                </a:path>
              </a:pathLst>
            </a:custGeom>
            <a:blipFill>
              <a:blip r:embed="rId2"/>
              <a:stretch>
                <a:fillRect l="0" t="-68092" r="0" b="-68092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721288" y="1194417"/>
            <a:ext cx="6490127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EXPERIENCE II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1288" y="2490035"/>
            <a:ext cx="14447524" cy="234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SmartBridge: </a:t>
            </a:r>
          </a:p>
          <a:p>
            <a:pPr algn="l">
              <a:lnSpc>
                <a:spcPts val="2379"/>
              </a:lnSpc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Generative AI Intern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Currently developing and fine-tuning Generative AI models using Google Cloud's AI/ML platforms, including Vertex AI.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Assisting in deploying and optimizing AI solutions for internal projects, with a focus on performance and scalability.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Gaining hands-on experience with Google Cloud Generative AI tools, working on text-to-image generation and LLMs.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Collaborating with senior engineers to apply state-of-the-art AI technologies in real-world scenarios.</a:t>
            </a:r>
          </a:p>
          <a:p>
            <a:pPr algn="l" marL="367029" indent="-183514" lvl="1">
              <a:lnSpc>
                <a:spcPts val="2379"/>
              </a:lnSpc>
              <a:buFont typeface="Arial"/>
              <a:buChar char="•"/>
            </a:pPr>
            <a:r>
              <a:rPr lang="en-US" sz="1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Contributing to documentation and knowledge sharing on best practices for AI/ML in Google Cloud</a:t>
            </a:r>
          </a:p>
          <a:p>
            <a:pPr algn="l">
              <a:lnSpc>
                <a:spcPts val="237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104262" y="1287385"/>
            <a:ext cx="2462450" cy="2462450"/>
          </a:xfrm>
          <a:custGeom>
            <a:avLst/>
            <a:gdLst/>
            <a:ahLst/>
            <a:cxnLst/>
            <a:rect r="r" b="b" t="t" l="l"/>
            <a:pathLst>
              <a:path h="2462450" w="2462450">
                <a:moveTo>
                  <a:pt x="0" y="0"/>
                </a:moveTo>
                <a:lnTo>
                  <a:pt x="2462450" y="0"/>
                </a:lnTo>
                <a:lnTo>
                  <a:pt x="2462450" y="2462450"/>
                </a:lnTo>
                <a:lnTo>
                  <a:pt x="0" y="2462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13756" y="0"/>
            <a:ext cx="10227512" cy="1022751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t="0" r="-16666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5876043" y="1532398"/>
            <a:ext cx="6535914" cy="3415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7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LET’S WORK TOGETHER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20145" y="6047800"/>
            <a:ext cx="1685492" cy="35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5"/>
              </a:lnSpc>
            </a:pPr>
            <a:r>
              <a:rPr lang="en-US" sz="20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EMAIL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0145" y="7603986"/>
            <a:ext cx="1685492" cy="35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5"/>
              </a:lnSpc>
            </a:pPr>
            <a:r>
              <a:rPr lang="en-US" sz="20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ADDRESS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899922" y="6047800"/>
            <a:ext cx="1685492" cy="35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5"/>
              </a:lnSpc>
            </a:pPr>
            <a:r>
              <a:rPr lang="en-US" sz="20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PHONE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6532653"/>
            <a:ext cx="4207035" cy="389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5"/>
              </a:lnSpc>
            </a:pPr>
            <a:r>
              <a:rPr lang="en-US" sz="22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pramoddk2503@gmail.com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0145" y="8098364"/>
            <a:ext cx="3744735" cy="65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Opp sports complex, chandigarh universuty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899922" y="6542178"/>
            <a:ext cx="2691194" cy="323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+91-8121327618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4742668" y="1028700"/>
            <a:ext cx="2516632" cy="2516632"/>
          </a:xfrm>
          <a:custGeom>
            <a:avLst/>
            <a:gdLst/>
            <a:ahLst/>
            <a:cxnLst/>
            <a:rect r="r" b="b" t="t" l="l"/>
            <a:pathLst>
              <a:path h="2516632" w="2516632">
                <a:moveTo>
                  <a:pt x="0" y="0"/>
                </a:moveTo>
                <a:lnTo>
                  <a:pt x="2516632" y="0"/>
                </a:lnTo>
                <a:lnTo>
                  <a:pt x="2516632" y="2516632"/>
                </a:lnTo>
                <a:lnTo>
                  <a:pt x="0" y="25166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7611502" y="-6097274"/>
            <a:ext cx="4579223" cy="16773772"/>
            <a:chOff x="0" y="0"/>
            <a:chExt cx="3829273" cy="14026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9273" cy="14026691"/>
            </a:xfrm>
            <a:custGeom>
              <a:avLst/>
              <a:gdLst/>
              <a:ahLst/>
              <a:cxnLst/>
              <a:rect r="r" b="b" t="t" l="l"/>
              <a:pathLst>
                <a:path h="14026691" w="3829273">
                  <a:moveTo>
                    <a:pt x="3829273" y="0"/>
                  </a:moveTo>
                  <a:lnTo>
                    <a:pt x="3829273" y="14026691"/>
                  </a:lnTo>
                  <a:lnTo>
                    <a:pt x="0" y="14026691"/>
                  </a:lnTo>
                  <a:lnTo>
                    <a:pt x="0" y="9793436"/>
                  </a:lnTo>
                  <a:cubicBezTo>
                    <a:pt x="0" y="4384744"/>
                    <a:pt x="1714453" y="0"/>
                    <a:pt x="3829273" y="0"/>
                  </a:cubicBezTo>
                  <a:close/>
                </a:path>
              </a:pathLst>
            </a:custGeom>
            <a:blipFill>
              <a:blip r:embed="rId2"/>
              <a:stretch>
                <a:fillRect l="-194201" t="0" r="-19420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826226" y="5904906"/>
            <a:ext cx="9530704" cy="3353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54"/>
              </a:lnSpc>
            </a:pPr>
            <a:r>
              <a:rPr lang="en-US" sz="13607" spc="1142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385880" y="6166124"/>
            <a:ext cx="2516632" cy="2516632"/>
          </a:xfrm>
          <a:custGeom>
            <a:avLst/>
            <a:gdLst/>
            <a:ahLst/>
            <a:cxnLst/>
            <a:rect r="r" b="b" t="t" l="l"/>
            <a:pathLst>
              <a:path h="2516632" w="2516632">
                <a:moveTo>
                  <a:pt x="0" y="0"/>
                </a:moveTo>
                <a:lnTo>
                  <a:pt x="2516632" y="0"/>
                </a:lnTo>
                <a:lnTo>
                  <a:pt x="2516632" y="2516633"/>
                </a:lnTo>
                <a:lnTo>
                  <a:pt x="0" y="25166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DAGSJcBMM9A</dc:identifier>
  <dcterms:modified xsi:type="dcterms:W3CDTF">2011-08-01T06:04:30Z</dcterms:modified>
  <cp:revision>1</cp:revision>
  <dc:title>Black and White Aesthetic Abstract Creative Portfolio</dc:title>
</cp:coreProperties>
</file>

<file path=docProps/thumbnail.jpeg>
</file>